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1" r:id="rId4"/>
    <p:sldId id="276" r:id="rId5"/>
    <p:sldId id="274" r:id="rId6"/>
    <p:sldId id="275" r:id="rId7"/>
    <p:sldId id="27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3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2D628-2571-880E-2155-1481D4DBB2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E64EEB-F0F4-A6B9-D31F-25633518C4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01516E-7D05-50BC-9993-BC2BAE527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4D0F5-CC5E-458A-BA09-D03141CC983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F6BA9-E734-9C52-DEA3-FE86CC1DE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FF3DD-0FD5-15FF-4073-D256C0EB6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F6F2-364E-4DF1-B9C9-67C3A82B7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871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7C14B-4280-0BC0-E558-7682F10A5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D5D70B-B4D3-32E4-E860-9EC6110267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14F6C-05BF-C6B2-376E-3C7F16272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4D0F5-CC5E-458A-BA09-D03141CC983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3DDD2-E910-0103-26F3-90F78FDBE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BE449-AE0E-F2AD-BEE0-3A7DE3288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F6F2-364E-4DF1-B9C9-67C3A82B7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432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AF2189-A559-C9F1-1B18-803CE510C2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606B11-8B3F-57AB-75A7-B2A85B1869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14406-E629-A6DD-75C2-37AEF1038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4D0F5-CC5E-458A-BA09-D03141CC983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C41577-3A94-C80B-90F2-931B2BA3F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907B59-7B6E-BE5A-BEC1-86A4D4AE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F6F2-364E-4DF1-B9C9-67C3A82B7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772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FFF78-1AE7-13B5-B223-D3537BBC2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18E5B-3EC7-EDBF-3D38-1B1343EBE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8C863-1E5D-2A2C-D2D9-4EA6E6E4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4D0F5-CC5E-458A-BA09-D03141CC983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73795-B376-7A91-B01C-E1609A6E4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8CDA6-61A1-87CC-20A3-E4907E4FE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F6F2-364E-4DF1-B9C9-67C3A82B7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494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1F7A2-2BD6-9072-9323-330C1581A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DA1EBD-12EB-57F1-3F1A-A3995DE0F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6B3D1B-2C3D-0F5E-42BE-33A9E10C5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4D0F5-CC5E-458A-BA09-D03141CC983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67B34-8F3C-18E8-35EE-378DBA2B1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7C678-169D-67EB-F456-0B288BEA5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F6F2-364E-4DF1-B9C9-67C3A82B7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477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41B2E-C835-0070-ABEB-54E8BA476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7EBE9-D72D-B43F-3B1E-FAE3C4AED7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2B7FD0-12B0-A3E7-E315-CE61B3F3DC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7F5D37-9B71-570D-6CF0-13B25F482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4D0F5-CC5E-458A-BA09-D03141CC983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A96C4B-B285-A3FE-F2A3-32872416E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DA412C-3F35-E57D-2B8B-86349DBCE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F6F2-364E-4DF1-B9C9-67C3A82B7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242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92E3C-FEF9-BFB2-CA36-6FB5D1D03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4484FB-ECEA-23E4-A017-4C47D6C09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CBE2BA-4480-297B-8F3E-F83ED28C80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B93E5E-CB9A-8F6B-B69F-D7B1D5A556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CAEC19-BF4E-0064-0837-077E5C6800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A71190-891E-EDA1-57B8-95917FE2F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4D0F5-CC5E-458A-BA09-D03141CC983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E65738-6921-2052-143F-7B09052CD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0BE5EE-C22D-2BBA-1773-913079EEB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F6F2-364E-4DF1-B9C9-67C3A82B7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64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82AE6-67D0-21F9-7957-41DC890A2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4082C5-22E7-F26F-E5AE-359A93D7E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4D0F5-CC5E-458A-BA09-D03141CC983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F8586C-48DC-EFDD-D809-B5D3F1BC8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05618A-2681-9810-C517-80E105F70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F6F2-364E-4DF1-B9C9-67C3A82B7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175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48F71A-5F95-6784-FD3A-76FC91475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4D0F5-CC5E-458A-BA09-D03141CC983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DEED41-58A7-74BF-F32C-39CB4DF9A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D031AA-8D4D-0229-0C6D-4288920D3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F6F2-364E-4DF1-B9C9-67C3A82B7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634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A5B83-2D18-4332-8342-007BD5026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3C53D-378D-7679-2734-E2C56B44B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BC6DDB-463E-B4CA-BA65-F3CA92110B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A95DE3-CF8A-A660-102D-B52317B81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4D0F5-CC5E-458A-BA09-D03141CC983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C02DDE-113B-74A8-AE3C-B01805E70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82F7D2-9AEB-17EB-4662-05A17FD70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F6F2-364E-4DF1-B9C9-67C3A82B7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059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5EAEA-0BFF-7F6C-8B54-89109DBC7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89FEAE-12FE-CD6E-995E-1BFE148CA3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2ACBC6-8F37-E6BA-CC0F-C7C7D1B6CE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8EC680-D456-0313-8699-E8286D4E2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4D0F5-CC5E-458A-BA09-D03141CC983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98C3D6-B17C-BC86-0903-2313DF549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D1F30C-C7F7-C36E-37B1-AFEBA9ACB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F6F2-364E-4DF1-B9C9-67C3A82B7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71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F5D3AA-619B-80C5-C4C8-7BC431701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8553F-13AB-FB66-41D9-4E2AFC74AA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57652-7364-8BD7-343F-05C78CB716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4D0F5-CC5E-458A-BA09-D03141CC983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CBE806-41FC-46B2-6192-170B85BF6F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89A6F-2DE2-68D1-F18A-34F8218493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7F6F2-364E-4DF1-B9C9-67C3A82B7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20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njluckett212@aol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93204EB2-7B66-7927-8C14-9DC2167CC4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479" y="126783"/>
            <a:ext cx="5465041" cy="546504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4449BE1-6D0B-4972-B7AD-20F0F84D4C41}"/>
              </a:ext>
            </a:extLst>
          </p:cNvPr>
          <p:cNvSpPr txBox="1"/>
          <p:nvPr/>
        </p:nvSpPr>
        <p:spPr>
          <a:xfrm>
            <a:off x="3706482" y="5134624"/>
            <a:ext cx="4779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MONTHLY MEETING</a:t>
            </a:r>
          </a:p>
          <a:p>
            <a:pPr algn="ctr"/>
            <a:r>
              <a:rPr lang="en-US" b="1" dirty="0"/>
              <a:t>Wednesday, December 13th, 2023</a:t>
            </a:r>
          </a:p>
          <a:p>
            <a:pPr algn="ctr"/>
            <a:r>
              <a:rPr lang="en-US" b="1" dirty="0"/>
              <a:t>VIRTUAL</a:t>
            </a:r>
          </a:p>
        </p:txBody>
      </p:sp>
    </p:spTree>
    <p:extLst>
      <p:ext uri="{BB962C8B-B14F-4D97-AF65-F5344CB8AC3E}">
        <p14:creationId xmlns:p14="http://schemas.microsoft.com/office/powerpoint/2010/main" val="4270605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, timeline&#10;&#10;Description automatically generated">
            <a:extLst>
              <a:ext uri="{FF2B5EF4-FFF2-40B4-BE49-F238E27FC236}">
                <a16:creationId xmlns:a16="http://schemas.microsoft.com/office/drawing/2014/main" id="{66FB22D1-FDA0-D5E1-D92D-94A8CFC827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165" y="0"/>
            <a:ext cx="88776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111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7CE0D2D-9735-0785-AB00-4FAD3D05D52A}"/>
              </a:ext>
            </a:extLst>
          </p:cNvPr>
          <p:cNvSpPr txBox="1"/>
          <p:nvPr/>
        </p:nvSpPr>
        <p:spPr>
          <a:xfrm>
            <a:off x="1614577" y="189779"/>
            <a:ext cx="89628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Welcome &amp; New Member Introductions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E9BF60-D924-FDF4-BC6A-21BA1614A461}"/>
              </a:ext>
            </a:extLst>
          </p:cNvPr>
          <p:cNvSpPr txBox="1"/>
          <p:nvPr/>
        </p:nvSpPr>
        <p:spPr>
          <a:xfrm>
            <a:off x="785004" y="931653"/>
            <a:ext cx="107916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Annie Briggs, Nurse-Family Partnership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Cat Anderson, Sheltering Wings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Tiyana</a:t>
            </a:r>
            <a:r>
              <a:rPr lang="en-US" dirty="0"/>
              <a:t> Milner, Covering Kids and Families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Trisha Whiteley, Safe Families for Children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Nancy Luckett, Alcoholic’s Anonymous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52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7CE0D2D-9735-0785-AB00-4FAD3D05D52A}"/>
              </a:ext>
            </a:extLst>
          </p:cNvPr>
          <p:cNvSpPr txBox="1"/>
          <p:nvPr/>
        </p:nvSpPr>
        <p:spPr>
          <a:xfrm>
            <a:off x="1614577" y="189779"/>
            <a:ext cx="89628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2024 Monthly Meeting Schedule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E9BF60-D924-FDF4-BC6A-21BA1614A461}"/>
              </a:ext>
            </a:extLst>
          </p:cNvPr>
          <p:cNvSpPr txBox="1"/>
          <p:nvPr/>
        </p:nvSpPr>
        <p:spPr>
          <a:xfrm>
            <a:off x="785004" y="931653"/>
            <a:ext cx="1079164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January 10</a:t>
            </a:r>
            <a:r>
              <a:rPr lang="en-US" baseline="30000" dirty="0"/>
              <a:t>th</a:t>
            </a:r>
            <a:r>
              <a:rPr lang="en-US" dirty="0"/>
              <a:t> – 8:30am at </a:t>
            </a:r>
            <a:r>
              <a:rPr lang="en-US" dirty="0" err="1"/>
              <a:t>MADE@Plainfield</a:t>
            </a:r>
            <a:r>
              <a:rPr lang="en-US" dirty="0"/>
              <a:t>, Community Room – New/Updated Resource Guide Premier</a:t>
            </a:r>
          </a:p>
          <a:p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February 14</a:t>
            </a:r>
            <a:r>
              <a:rPr lang="en-US" baseline="30000" dirty="0"/>
              <a:t>th</a:t>
            </a:r>
            <a:r>
              <a:rPr lang="en-US" dirty="0"/>
              <a:t> – 8:30am at </a:t>
            </a:r>
            <a:r>
              <a:rPr lang="en-US" dirty="0" err="1"/>
              <a:t>MADE@Plainfield</a:t>
            </a:r>
            <a:r>
              <a:rPr lang="en-US" dirty="0"/>
              <a:t>, Community Room – Professional Development Session:  “The Strategic Prevention Framework”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March 13</a:t>
            </a:r>
            <a:r>
              <a:rPr lang="en-US" baseline="30000" dirty="0"/>
              <a:t>th</a:t>
            </a:r>
            <a:r>
              <a:rPr lang="en-US" dirty="0"/>
              <a:t> – 8:30am at </a:t>
            </a:r>
            <a:r>
              <a:rPr lang="en-US" dirty="0" err="1"/>
              <a:t>MADE@Plainfield</a:t>
            </a:r>
            <a:r>
              <a:rPr lang="en-US" dirty="0"/>
              <a:t>, Room 233 – Arts Council Presenting on CAP Goals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April 10</a:t>
            </a:r>
            <a:r>
              <a:rPr lang="en-US" baseline="30000" dirty="0"/>
              <a:t>th</a:t>
            </a:r>
            <a:r>
              <a:rPr lang="en-US" dirty="0"/>
              <a:t> – 8:30am at </a:t>
            </a:r>
            <a:r>
              <a:rPr lang="en-US" dirty="0" err="1"/>
              <a:t>MADE@Plainfield</a:t>
            </a:r>
            <a:r>
              <a:rPr lang="en-US" dirty="0"/>
              <a:t>, Community Room – Family Promise Presenting on CAP Goals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May 8</a:t>
            </a:r>
            <a:r>
              <a:rPr lang="en-US" baseline="30000" dirty="0"/>
              <a:t>th</a:t>
            </a:r>
            <a:r>
              <a:rPr lang="en-US" dirty="0"/>
              <a:t> – 8:30am at </a:t>
            </a:r>
            <a:r>
              <a:rPr lang="en-US" dirty="0" err="1"/>
              <a:t>MADE@Plainfield</a:t>
            </a:r>
            <a:r>
              <a:rPr lang="en-US" dirty="0"/>
              <a:t>, Community Room – Professional Development Session: “Minority Mental Health”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June 12</a:t>
            </a:r>
            <a:r>
              <a:rPr lang="en-US" baseline="30000" dirty="0"/>
              <a:t>th</a:t>
            </a:r>
            <a:r>
              <a:rPr lang="en-US" dirty="0"/>
              <a:t> – 8:30am at LOCATION TBD – Phoenix Collaborative Presenting on CAP Goals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B8C4C0-0165-8D01-207B-89084D57BF8C}"/>
              </a:ext>
            </a:extLst>
          </p:cNvPr>
          <p:cNvSpPr txBox="1"/>
          <p:nvPr/>
        </p:nvSpPr>
        <p:spPr>
          <a:xfrm>
            <a:off x="785004" y="6298889"/>
            <a:ext cx="10498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*All meetings will offer a hybrid link for those that cannot make it in-person.</a:t>
            </a:r>
          </a:p>
        </p:txBody>
      </p:sp>
    </p:spTree>
    <p:extLst>
      <p:ext uri="{BB962C8B-B14F-4D97-AF65-F5344CB8AC3E}">
        <p14:creationId xmlns:p14="http://schemas.microsoft.com/office/powerpoint/2010/main" val="3296008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7CE0D2D-9735-0785-AB00-4FAD3D05D52A}"/>
              </a:ext>
            </a:extLst>
          </p:cNvPr>
          <p:cNvSpPr txBox="1"/>
          <p:nvPr/>
        </p:nvSpPr>
        <p:spPr>
          <a:xfrm>
            <a:off x="1614577" y="189779"/>
            <a:ext cx="89628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2024 Monthly Meeting Schedule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E9BF60-D924-FDF4-BC6A-21BA1614A461}"/>
              </a:ext>
            </a:extLst>
          </p:cNvPr>
          <p:cNvSpPr txBox="1"/>
          <p:nvPr/>
        </p:nvSpPr>
        <p:spPr>
          <a:xfrm>
            <a:off x="785004" y="931653"/>
            <a:ext cx="1079164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July 10 – 8:30am at </a:t>
            </a:r>
            <a:r>
              <a:rPr lang="en-US" dirty="0" err="1"/>
              <a:t>MADE@Plainfield</a:t>
            </a:r>
            <a:r>
              <a:rPr lang="en-US" dirty="0"/>
              <a:t>, Community Room – Care to Change presenting on CAP Goals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August 14 – 8:30am at </a:t>
            </a:r>
            <a:r>
              <a:rPr lang="en-US" dirty="0" err="1"/>
              <a:t>MADE@Plainfield</a:t>
            </a:r>
            <a:r>
              <a:rPr lang="en-US" dirty="0"/>
              <a:t>, Community Room – Professional Development Session:  “Suicide Prevention / Q-P-R”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September 11 – 8:30am at </a:t>
            </a:r>
            <a:r>
              <a:rPr lang="en-US" dirty="0" err="1"/>
              <a:t>MADE@Plainfield</a:t>
            </a:r>
            <a:r>
              <a:rPr lang="en-US" dirty="0"/>
              <a:t>, Community Room – Recovery Month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October 2</a:t>
            </a:r>
            <a:r>
              <a:rPr lang="en-US" baseline="30000" dirty="0"/>
              <a:t>nd</a:t>
            </a:r>
            <a:r>
              <a:rPr lang="en-US" dirty="0"/>
              <a:t> (**First Wed. to account for fall breaks) – 8:30am at </a:t>
            </a:r>
            <a:r>
              <a:rPr lang="en-US" dirty="0" err="1"/>
              <a:t>MADE@Plainfield</a:t>
            </a:r>
            <a:r>
              <a:rPr lang="en-US" dirty="0"/>
              <a:t>, Room 233 – HCN Presenting on new Behavioral Health Pipeline Website CAP Goals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November 13 – 8:30am at </a:t>
            </a:r>
            <a:r>
              <a:rPr lang="en-US" dirty="0" err="1"/>
              <a:t>MADE@Plainfield</a:t>
            </a:r>
            <a:r>
              <a:rPr lang="en-US" dirty="0"/>
              <a:t>, Community Room – 2025 Planning Session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December 11 – 8:30am at LOCATION TBD – End of Year Pitch-In Breakfast &amp; Celebration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D7EAEE-D80C-3B16-5415-3E7634EFBEB3}"/>
              </a:ext>
            </a:extLst>
          </p:cNvPr>
          <p:cNvSpPr txBox="1"/>
          <p:nvPr/>
        </p:nvSpPr>
        <p:spPr>
          <a:xfrm>
            <a:off x="785004" y="6298889"/>
            <a:ext cx="10498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*All meetings will offer a hybrid link for those that cannot make it in-person.</a:t>
            </a:r>
          </a:p>
        </p:txBody>
      </p:sp>
    </p:spTree>
    <p:extLst>
      <p:ext uri="{BB962C8B-B14F-4D97-AF65-F5344CB8AC3E}">
        <p14:creationId xmlns:p14="http://schemas.microsoft.com/office/powerpoint/2010/main" val="581182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15F6721-8869-E7F8-FB95-D1C64BA149A1}"/>
              </a:ext>
            </a:extLst>
          </p:cNvPr>
          <p:cNvSpPr txBox="1"/>
          <p:nvPr/>
        </p:nvSpPr>
        <p:spPr>
          <a:xfrm>
            <a:off x="967596" y="267419"/>
            <a:ext cx="101274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ARPA and LCC Fund Updates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424FD8-ADCD-3D34-01F8-0C639926DBC8}"/>
              </a:ext>
            </a:extLst>
          </p:cNvPr>
          <p:cNvSpPr txBox="1"/>
          <p:nvPr/>
        </p:nvSpPr>
        <p:spPr>
          <a:xfrm>
            <a:off x="838200" y="975305"/>
            <a:ext cx="10256807" cy="5778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1" indent="-28575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LCC Funds Financial Report/Budget Summary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Current balance of account:  $163,379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lvl="3" indent="-228600">
              <a:lnSpc>
                <a:spcPct val="150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Expenses: $7,125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lvl="3" indent="-228600">
              <a:lnSpc>
                <a:spcPct val="150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Deposits:   $6,838</a:t>
            </a:r>
          </a:p>
          <a:p>
            <a:pPr marL="1143000" lvl="2" indent="-228600">
              <a:lnSpc>
                <a:spcPct val="150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Next LCC Grant Application Cycle – </a:t>
            </a:r>
            <a:r>
              <a:rPr lang="en-US" sz="1600" i="1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Submissions due by January 10</a:t>
            </a:r>
            <a:r>
              <a:rPr lang="en-US" sz="1600" i="1" u="sng" baseline="30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1600" i="1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Meeting, Awards Announced in February.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About $48,330 available in each of the “Treatment/Intervention” and “Youth/Education/Prevention” pots for 2024.</a:t>
            </a:r>
          </a:p>
          <a:p>
            <a:pPr marL="1143000" lvl="2" indent="-228600">
              <a:lnSpc>
                <a:spcPct val="150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16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Law Enforcement </a:t>
            </a:r>
            <a:r>
              <a:rPr lang="en-US" sz="1600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Dept’s – </a:t>
            </a:r>
            <a:r>
              <a:rPr lang="en-US" sz="1600" i="1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email Chase your exact officers-on-staff for the year by January 1</a:t>
            </a:r>
            <a:r>
              <a:rPr lang="en-US" sz="1600" i="1" u="sng" baseline="30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sz="1600" i="1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2024 for the per-officer allotment grant. </a:t>
            </a:r>
            <a:endParaRPr lang="en-US" sz="1600" i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ARPA Funds Financial Report/Budget Summary </a:t>
            </a:r>
          </a:p>
          <a:p>
            <a:pPr marL="1200150" lvl="2" indent="-285750">
              <a:lnSpc>
                <a:spcPct val="150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HCCF’s Granted Budget for 2023-2025 = $300,000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lvl="3" indent="-228600">
              <a:lnSpc>
                <a:spcPct val="150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CAP Awards Expended in 2023 = $152,400</a:t>
            </a:r>
            <a:endParaRPr lang="en-US" dirty="0">
              <a:effectLst/>
            </a:endParaRPr>
          </a:p>
          <a:p>
            <a:pPr marL="1600200" lvl="3" indent="-228600">
              <a:lnSpc>
                <a:spcPct val="150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Available for future CAP Awards in 2024 = $147,600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059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15F6721-8869-E7F8-FB95-D1C64BA149A1}"/>
              </a:ext>
            </a:extLst>
          </p:cNvPr>
          <p:cNvSpPr txBox="1"/>
          <p:nvPr/>
        </p:nvSpPr>
        <p:spPr>
          <a:xfrm>
            <a:off x="967596" y="431321"/>
            <a:ext cx="101274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Open-floor Updates: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424FD8-ADCD-3D34-01F8-0C639926DBC8}"/>
              </a:ext>
            </a:extLst>
          </p:cNvPr>
          <p:cNvSpPr txBox="1"/>
          <p:nvPr/>
        </p:nvSpPr>
        <p:spPr>
          <a:xfrm>
            <a:off x="1066799" y="1525473"/>
            <a:ext cx="1025680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AA</a:t>
            </a:r>
            <a:r>
              <a:rPr lang="en-US" dirty="0"/>
              <a:t> has lots of great FREE literature and resources available for multiple sectors in the community – contact Nancy Luckett to coordinate - </a:t>
            </a:r>
            <a:r>
              <a:rPr 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  <a:hlinkClick r:id="rId2"/>
              </a:rPr>
              <a:t>njluckett212@aol.com</a:t>
            </a:r>
            <a:endParaRPr lang="en-US" b="0" i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Sheltering Wings:  </a:t>
            </a:r>
            <a:r>
              <a:rPr lang="en-US" dirty="0"/>
              <a:t>Hop for Hope dodgeball event in February (Teen Dating Violence Awareness &amp; Prevention Month); Men IN Action Read Event coming up in March – need 400+ readers. Contact Jenny </a:t>
            </a:r>
            <a:r>
              <a:rPr lang="en-US" dirty="0" err="1"/>
              <a:t>Kinnamen</a:t>
            </a:r>
            <a:r>
              <a:rPr lang="en-US" dirty="0"/>
              <a:t> to get involved.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Care to Change:  </a:t>
            </a:r>
            <a:r>
              <a:rPr lang="en-US" dirty="0"/>
              <a:t>Next faith leader roundtable on February 22</a:t>
            </a:r>
            <a:r>
              <a:rPr lang="en-US" baseline="30000" dirty="0"/>
              <a:t>nd</a:t>
            </a:r>
            <a:r>
              <a:rPr lang="en-US" dirty="0"/>
              <a:t> on marriage;  New Faith Leader Summit happening on May 9</a:t>
            </a:r>
            <a:r>
              <a:rPr lang="en-US" baseline="30000" dirty="0"/>
              <a:t>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Multiple Pathways to Recovery: </a:t>
            </a:r>
            <a:r>
              <a:rPr lang="en-US" dirty="0"/>
              <a:t>Now accepting Medicaid. Peer-led peer recovery coaching with </a:t>
            </a:r>
            <a:r>
              <a:rPr lang="en-US" dirty="0" err="1"/>
              <a:t>Minkah</a:t>
            </a:r>
            <a:r>
              <a:rPr lang="en-US" dirty="0"/>
              <a:t> </a:t>
            </a:r>
            <a:r>
              <a:rPr lang="en-US" dirty="0" err="1"/>
              <a:t>Becktemba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08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1407</TotalTime>
  <Words>548</Words>
  <Application>Microsoft Office PowerPoint</Application>
  <PresentationFormat>Widescreen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Roboto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Chase Cotten</dc:creator>
  <cp:lastModifiedBy>Chase Cotten</cp:lastModifiedBy>
  <cp:revision>12</cp:revision>
  <dcterms:created xsi:type="dcterms:W3CDTF">2023-01-30T19:34:55Z</dcterms:created>
  <dcterms:modified xsi:type="dcterms:W3CDTF">2023-12-13T14:26:45Z</dcterms:modified>
</cp:coreProperties>
</file>