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2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D628-2571-880E-2155-1481D4DBB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64EEB-F0F4-A6B9-D31F-25633518C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516E-7D05-50BC-9993-BC2BAE52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F6BA9-E734-9C52-DEA3-FE86CC1D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F3DD-0FD5-15FF-4073-D256C0EB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7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C14B-4280-0BC0-E558-7682F10A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5D70B-B4D3-32E4-E860-9EC611026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14F6C-05BF-C6B2-376E-3C7F16272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DDD2-E910-0103-26F3-90F78FDB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BE449-AE0E-F2AD-BEE0-3A7DE328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F2189-A559-C9F1-1B18-803CE510C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06B11-8B3F-57AB-75A7-B2A85B186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4406-E629-A6DD-75C2-37AEF103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41577-3A94-C80B-90F2-931B2BA3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7B59-7B6E-BE5A-BEC1-86A4D4AE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7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FF78-1AE7-13B5-B223-D3537BBC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18E5B-3EC7-EDBF-3D38-1B1343EB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C863-1E5D-2A2C-D2D9-4EA6E6E4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3795-B376-7A91-B01C-E1609A6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8CDA6-61A1-87CC-20A3-E4907E4F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F7A2-2BD6-9072-9323-330C158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A1EBD-12EB-57F1-3F1A-A3995DE0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3D1B-2C3D-0F5E-42BE-33A9E10C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67B34-8F3C-18E8-35EE-378DBA2B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C678-169D-67EB-F456-0B288BEA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7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1B2E-C835-0070-ABEB-54E8BA47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7EBE9-D72D-B43F-3B1E-FAE3C4AED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B7FD0-12B0-A3E7-E315-CE61B3F3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F5D37-9B71-570D-6CF0-13B25F48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6C4B-B285-A3FE-F2A3-32872416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A412C-3F35-E57D-2B8B-86349DBC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4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2E3C-FEF9-BFB2-CA36-6FB5D1D0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484FB-ECEA-23E4-A017-4C47D6C09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BE2BA-4480-297B-8F3E-F83ED28C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93E5E-CB9A-8F6B-B69F-D7B1D5A55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AEC19-BF4E-0064-0837-077E5C680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71190-891E-EDA1-57B8-95917FE2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65738-6921-2052-143F-7B09052C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BE5EE-C22D-2BBA-1773-913079EE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2AE6-67D0-21F9-7957-41DC890A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082C5-22E7-F26F-E5AE-359A93D7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8586C-48DC-EFDD-D809-B5D3F1BC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5618A-2681-9810-C517-80E105F7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8F71A-5F95-6784-FD3A-76FC9147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EED41-58A7-74BF-F32C-39CB4DF9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031AA-8D4D-0229-0C6D-4288920D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5B83-2D18-4332-8342-007BD502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3C53D-378D-7679-2734-E2C56B44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6DDB-463E-B4CA-BA65-F3CA9211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95DE3-CF8A-A660-102D-B52317B8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02DDE-113B-74A8-AE3C-B01805E7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2F7D2-9AEB-17EB-4662-05A17FD7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EAEA-0BFF-7F6C-8B54-89109DBC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9FEAE-12FE-CD6E-995E-1BFE148CA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ACBC6-8F37-E6BA-CC0F-C7C7D1B6C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EC680-D456-0313-8699-E8286D4E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8C3D6-B17C-BC86-0903-2313DF54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1F30C-C7F7-C36E-37B1-AFEBA9AC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5D3AA-619B-80C5-C4C8-7BC43170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8553F-13AB-FB66-41D9-4E2AFC74A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7652-7364-8BD7-343F-05C78CB71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D0F5-CC5E-458A-BA09-D03141CC983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E806-41FC-46B2-6192-170B85BF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89A6F-2DE2-68D1-F18A-34F821849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F6F2-364E-4DF1-B9C9-67C3A82B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@hendrickscollegenetwork.or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3204EB2-7B66-7927-8C14-9DC2167CC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79" y="126783"/>
            <a:ext cx="5465041" cy="54650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49BE1-6D0B-4972-B7AD-20F0F84D4C41}"/>
              </a:ext>
            </a:extLst>
          </p:cNvPr>
          <p:cNvSpPr txBox="1"/>
          <p:nvPr/>
        </p:nvSpPr>
        <p:spPr>
          <a:xfrm>
            <a:off x="3706482" y="5134624"/>
            <a:ext cx="477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Wednesday, November 8th, 2023</a:t>
            </a:r>
          </a:p>
          <a:p>
            <a:pPr algn="ctr"/>
            <a:r>
              <a:rPr lang="en-US" b="1" i="1" dirty="0"/>
              <a:t>We’ll kick off the meeting at 8:35!</a:t>
            </a:r>
          </a:p>
        </p:txBody>
      </p:sp>
    </p:spTree>
    <p:extLst>
      <p:ext uri="{BB962C8B-B14F-4D97-AF65-F5344CB8AC3E}">
        <p14:creationId xmlns:p14="http://schemas.microsoft.com/office/powerpoint/2010/main" val="427060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286ED-343A-9780-F8D5-FAD5E85F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94" y="1240931"/>
            <a:ext cx="9046394" cy="4376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DC7A87-1B70-B24D-5601-93ED99281C26}"/>
              </a:ext>
            </a:extLst>
          </p:cNvPr>
          <p:cNvSpPr txBox="1"/>
          <p:nvPr/>
        </p:nvSpPr>
        <p:spPr>
          <a:xfrm>
            <a:off x="498328" y="2562132"/>
            <a:ext cx="167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8F9F3-4299-E512-5861-4FA3202AF35B}"/>
              </a:ext>
            </a:extLst>
          </p:cNvPr>
          <p:cNvSpPr txBox="1"/>
          <p:nvPr/>
        </p:nvSpPr>
        <p:spPr>
          <a:xfrm>
            <a:off x="498328" y="3278891"/>
            <a:ext cx="167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 Progress / Ongoing</a:t>
            </a:r>
          </a:p>
        </p:txBody>
      </p:sp>
    </p:spTree>
    <p:extLst>
      <p:ext uri="{BB962C8B-B14F-4D97-AF65-F5344CB8AC3E}">
        <p14:creationId xmlns:p14="http://schemas.microsoft.com/office/powerpoint/2010/main" val="269298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87DAB-317F-5750-ECF4-AF746B170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08" y="161469"/>
            <a:ext cx="9631119" cy="6535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0B3EA-5959-596A-B117-696030665F98}"/>
              </a:ext>
            </a:extLst>
          </p:cNvPr>
          <p:cNvSpPr txBox="1"/>
          <p:nvPr/>
        </p:nvSpPr>
        <p:spPr>
          <a:xfrm>
            <a:off x="461088" y="1441969"/>
            <a:ext cx="158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B4E36-9840-A93F-53EF-2593E7A0CD51}"/>
              </a:ext>
            </a:extLst>
          </p:cNvPr>
          <p:cNvSpPr txBox="1"/>
          <p:nvPr/>
        </p:nvSpPr>
        <p:spPr>
          <a:xfrm>
            <a:off x="397543" y="4008437"/>
            <a:ext cx="158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Ongoing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6CD3E-632B-902E-24F5-E9F52F9AB7F0}"/>
              </a:ext>
            </a:extLst>
          </p:cNvPr>
          <p:cNvSpPr txBox="1"/>
          <p:nvPr/>
        </p:nvSpPr>
        <p:spPr>
          <a:xfrm>
            <a:off x="228592" y="1966188"/>
            <a:ext cx="158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Complete/In Progress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BEAF3-52C5-0482-6B08-2218577EBF4B}"/>
              </a:ext>
            </a:extLst>
          </p:cNvPr>
          <p:cNvSpPr txBox="1"/>
          <p:nvPr/>
        </p:nvSpPr>
        <p:spPr>
          <a:xfrm>
            <a:off x="401764" y="3091801"/>
            <a:ext cx="158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3C0B1-74E0-44BC-059C-3A0A06ED34FE}"/>
              </a:ext>
            </a:extLst>
          </p:cNvPr>
          <p:cNvSpPr txBox="1"/>
          <p:nvPr/>
        </p:nvSpPr>
        <p:spPr>
          <a:xfrm>
            <a:off x="397542" y="4741633"/>
            <a:ext cx="158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Ongoing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12C6B-D5D1-C5CE-57EB-5620EC4E4CBF}"/>
              </a:ext>
            </a:extLst>
          </p:cNvPr>
          <p:cNvSpPr txBox="1"/>
          <p:nvPr/>
        </p:nvSpPr>
        <p:spPr>
          <a:xfrm>
            <a:off x="79061" y="2539029"/>
            <a:ext cx="2225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Wellness Council of IN</a:t>
            </a:r>
          </a:p>
        </p:txBody>
      </p:sp>
    </p:spTree>
    <p:extLst>
      <p:ext uri="{BB962C8B-B14F-4D97-AF65-F5344CB8AC3E}">
        <p14:creationId xmlns:p14="http://schemas.microsoft.com/office/powerpoint/2010/main" val="29339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D57E2-9E04-7F0F-8B72-A49B7C47D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12" y="1410805"/>
            <a:ext cx="9587157" cy="3597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5F40FD-62E5-F580-5044-01D8EF2741B6}"/>
              </a:ext>
            </a:extLst>
          </p:cNvPr>
          <p:cNvSpPr txBox="1"/>
          <p:nvPr/>
        </p:nvSpPr>
        <p:spPr>
          <a:xfrm>
            <a:off x="312366" y="2857495"/>
            <a:ext cx="149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/ Ongoing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96937-3F40-3E5C-D9C2-8673317C89C6}"/>
              </a:ext>
            </a:extLst>
          </p:cNvPr>
          <p:cNvSpPr txBox="1"/>
          <p:nvPr/>
        </p:nvSpPr>
        <p:spPr>
          <a:xfrm>
            <a:off x="312366" y="3503826"/>
            <a:ext cx="225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74020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A5B35-0A60-B3EB-A1B8-44AB7EA0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35" y="94784"/>
            <a:ext cx="9573961" cy="6668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EF44EC-7A97-B0AC-B7E0-48114DB9DBAA}"/>
              </a:ext>
            </a:extLst>
          </p:cNvPr>
          <p:cNvSpPr txBox="1"/>
          <p:nvPr/>
        </p:nvSpPr>
        <p:spPr>
          <a:xfrm>
            <a:off x="460425" y="2277287"/>
            <a:ext cx="18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01DA2-3F7C-D002-C134-057450543926}"/>
              </a:ext>
            </a:extLst>
          </p:cNvPr>
          <p:cNvSpPr txBox="1"/>
          <p:nvPr/>
        </p:nvSpPr>
        <p:spPr>
          <a:xfrm>
            <a:off x="460425" y="1601551"/>
            <a:ext cx="184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5232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C5F84-9C6C-D036-4951-DC10E549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60" y="1130481"/>
            <a:ext cx="8614113" cy="4597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71AB7-9DF4-9A49-51B8-84CA4F4A4A18}"/>
              </a:ext>
            </a:extLst>
          </p:cNvPr>
          <p:cNvSpPr txBox="1"/>
          <p:nvPr/>
        </p:nvSpPr>
        <p:spPr>
          <a:xfrm>
            <a:off x="691421" y="2360588"/>
            <a:ext cx="163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/ Ongoing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D6DDF-2803-5F8D-34CC-D961B0655C50}"/>
              </a:ext>
            </a:extLst>
          </p:cNvPr>
          <p:cNvSpPr txBox="1"/>
          <p:nvPr/>
        </p:nvSpPr>
        <p:spPr>
          <a:xfrm>
            <a:off x="691421" y="3720887"/>
            <a:ext cx="163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267941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5F6721-8869-E7F8-FB95-D1C64BA149A1}"/>
              </a:ext>
            </a:extLst>
          </p:cNvPr>
          <p:cNvSpPr txBox="1"/>
          <p:nvPr/>
        </p:nvSpPr>
        <p:spPr>
          <a:xfrm>
            <a:off x="967596" y="431321"/>
            <a:ext cx="1012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Additional Accomplishments from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24FD8-ADCD-3D34-01F8-0C639926DBC8}"/>
              </a:ext>
            </a:extLst>
          </p:cNvPr>
          <p:cNvSpPr txBox="1"/>
          <p:nvPr/>
        </p:nvSpPr>
        <p:spPr>
          <a:xfrm>
            <a:off x="1066799" y="1525473"/>
            <a:ext cx="10363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MRC completed multiple CPR/BLS and Stop-The-Bleed Trainings – 300+ people trained, continuing in 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MHAHC hosting Veterans’ Luncheon + ongoing social club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LCC Grant projects from February (ongoing)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Opioid Settlement Grant projects getting started throughout County and 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Thousands of individuals served through Food Pantry Coalition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Hundreds of individuals served through FPHC’s Stability Builders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 Pride Picnic success &amp; HCAD events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8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5F6721-8869-E7F8-FB95-D1C64BA149A1}"/>
              </a:ext>
            </a:extLst>
          </p:cNvPr>
          <p:cNvSpPr txBox="1"/>
          <p:nvPr/>
        </p:nvSpPr>
        <p:spPr>
          <a:xfrm>
            <a:off x="967596" y="431321"/>
            <a:ext cx="1012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Open-floor Updates: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24FD8-ADCD-3D34-01F8-0C639926DBC8}"/>
              </a:ext>
            </a:extLst>
          </p:cNvPr>
          <p:cNvSpPr txBox="1"/>
          <p:nvPr/>
        </p:nvSpPr>
        <p:spPr>
          <a:xfrm>
            <a:off x="1066799" y="1525473"/>
            <a:ext cx="10256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12/6 – Next IYI Youth Worker Café – Gun Violence &amp; Prevention Strategies – </a:t>
            </a:r>
            <a:r>
              <a:rPr lang="en-US" dirty="0" err="1"/>
              <a:t>Made@Plainfield</a:t>
            </a:r>
            <a:r>
              <a:rPr lang="en-US" dirty="0"/>
              <a:t> 11:30am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2/7 -- IYI Hendricks County “Fuel Up” – Strategy and Network Meeting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Minkah</a:t>
            </a:r>
            <a:r>
              <a:rPr lang="en-US" dirty="0"/>
              <a:t> </a:t>
            </a:r>
            <a:r>
              <a:rPr lang="en-US" dirty="0" err="1"/>
              <a:t>Becktemba</a:t>
            </a:r>
            <a:r>
              <a:rPr lang="en-US" dirty="0"/>
              <a:t>, Multiple Pathways to Recovery – Now accepting Medicaid for peer recovery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HCHD is hiring for a Tobacco Prevention &amp; Cessation Specialist – subcommittee rebooting 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5F6721-8869-E7F8-FB95-D1C64BA149A1}"/>
              </a:ext>
            </a:extLst>
          </p:cNvPr>
          <p:cNvSpPr txBox="1"/>
          <p:nvPr/>
        </p:nvSpPr>
        <p:spPr>
          <a:xfrm>
            <a:off x="967596" y="431321"/>
            <a:ext cx="10127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Hendricks College Network – </a:t>
            </a:r>
          </a:p>
          <a:p>
            <a:r>
              <a:rPr lang="en-US" sz="4000" b="1" i="1" dirty="0"/>
              <a:t>3 New Workforce Barrier Task Forces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24FD8-ADCD-3D34-01F8-0C639926DBC8}"/>
              </a:ext>
            </a:extLst>
          </p:cNvPr>
          <p:cNvSpPr txBox="1"/>
          <p:nvPr/>
        </p:nvSpPr>
        <p:spPr>
          <a:xfrm>
            <a:off x="1058173" y="2060311"/>
            <a:ext cx="102568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Public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Childcare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interested in joining/learning more, email Chris at HCN: </a:t>
            </a:r>
            <a:r>
              <a:rPr lang="en-US" sz="3200" dirty="0">
                <a:hlinkClick r:id="rId2"/>
              </a:rPr>
              <a:t>chris@hendrickscollegenetwork.org</a:t>
            </a:r>
            <a:r>
              <a:rPr lang="en-US" sz="3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7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5F6721-8869-E7F8-FB95-D1C64BA149A1}"/>
              </a:ext>
            </a:extLst>
          </p:cNvPr>
          <p:cNvSpPr txBox="1"/>
          <p:nvPr/>
        </p:nvSpPr>
        <p:spPr>
          <a:xfrm>
            <a:off x="1032293" y="4433977"/>
            <a:ext cx="10127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Next meeting – December 13</a:t>
            </a:r>
            <a:r>
              <a:rPr lang="en-US" sz="4000" b="1" baseline="30000" dirty="0"/>
              <a:t>th at 8:30am</a:t>
            </a:r>
            <a:endParaRPr lang="en-US" sz="4000" b="1" dirty="0"/>
          </a:p>
          <a:p>
            <a:pPr algn="ctr"/>
            <a:r>
              <a:rPr lang="en-US" sz="4000" b="1" i="1" dirty="0"/>
              <a:t>Strategizing / Planning for 2024 Projects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9EAE30-AAB3-A65A-3055-CFD58EE13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05" y="152663"/>
            <a:ext cx="4365789" cy="43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7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66FB22D1-FDA0-D5E1-D92D-94A8CFC8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1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E0D2D-9735-0785-AB00-4FAD3D05D52A}"/>
              </a:ext>
            </a:extLst>
          </p:cNvPr>
          <p:cNvSpPr txBox="1"/>
          <p:nvPr/>
        </p:nvSpPr>
        <p:spPr>
          <a:xfrm>
            <a:off x="842513" y="172528"/>
            <a:ext cx="10115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Introduction of New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1B173-369B-A7B6-44B8-EBA1E4801B56}"/>
              </a:ext>
            </a:extLst>
          </p:cNvPr>
          <p:cNvSpPr txBox="1"/>
          <p:nvPr/>
        </p:nvSpPr>
        <p:spPr>
          <a:xfrm>
            <a:off x="1121434" y="1188191"/>
            <a:ext cx="964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17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5F6721-8869-E7F8-FB95-D1C64BA149A1}"/>
              </a:ext>
            </a:extLst>
          </p:cNvPr>
          <p:cNvSpPr txBox="1"/>
          <p:nvPr/>
        </p:nvSpPr>
        <p:spPr>
          <a:xfrm>
            <a:off x="967596" y="431321"/>
            <a:ext cx="1012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Leadership Transitions + Vacancies: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24FD8-ADCD-3D34-01F8-0C639926DBC8}"/>
              </a:ext>
            </a:extLst>
          </p:cNvPr>
          <p:cNvSpPr txBox="1"/>
          <p:nvPr/>
        </p:nvSpPr>
        <p:spPr>
          <a:xfrm>
            <a:off x="1066799" y="1525473"/>
            <a:ext cx="102568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LCC Administrative Coordinator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LCC Executive Board – aka Substance Use subcommittee [responsible for managing LCC grant cycle and other Substance Use related projects] has multiple open member 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Suicide Prevention subcommittee is in need of a new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Veterans subcommittee is in need of an additional co-leader.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8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E0D2D-9735-0785-AB00-4FAD3D05D52A}"/>
              </a:ext>
            </a:extLst>
          </p:cNvPr>
          <p:cNvSpPr txBox="1"/>
          <p:nvPr/>
        </p:nvSpPr>
        <p:spPr>
          <a:xfrm>
            <a:off x="2076090" y="2087592"/>
            <a:ext cx="8039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2023-2025 </a:t>
            </a:r>
          </a:p>
          <a:p>
            <a:pPr algn="ctr"/>
            <a:r>
              <a:rPr lang="en-US" sz="6000" b="1" dirty="0"/>
              <a:t>Community Action Plan</a:t>
            </a:r>
          </a:p>
          <a:p>
            <a:pPr algn="ctr"/>
            <a:r>
              <a:rPr lang="en-US" sz="6000" b="1" dirty="0"/>
              <a:t>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9085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940BD-975A-A9A2-B27C-9982C49E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38" y="907665"/>
            <a:ext cx="10035286" cy="5361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ADDBE2-DFB0-480B-A9D0-E6326E8A4A59}"/>
              </a:ext>
            </a:extLst>
          </p:cNvPr>
          <p:cNvSpPr txBox="1"/>
          <p:nvPr/>
        </p:nvSpPr>
        <p:spPr>
          <a:xfrm>
            <a:off x="155274" y="4490843"/>
            <a:ext cx="16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356923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988F2-DF56-FC83-47DE-AD34E860D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44" y="0"/>
            <a:ext cx="7647905" cy="5230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F3655-1F83-863D-3B77-E612A318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43" y="5098305"/>
            <a:ext cx="7647905" cy="1759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DA9BE-B6CA-92C1-60B2-A0A41F4A9929}"/>
              </a:ext>
            </a:extLst>
          </p:cNvPr>
          <p:cNvSpPr txBox="1"/>
          <p:nvPr/>
        </p:nvSpPr>
        <p:spPr>
          <a:xfrm>
            <a:off x="1308263" y="2464466"/>
            <a:ext cx="126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B0C32-0718-D448-370A-46EB0E53F1CE}"/>
              </a:ext>
            </a:extLst>
          </p:cNvPr>
          <p:cNvSpPr txBox="1"/>
          <p:nvPr/>
        </p:nvSpPr>
        <p:spPr>
          <a:xfrm>
            <a:off x="1308263" y="3389132"/>
            <a:ext cx="126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D54F2D-1D64-8511-4801-DD1445AEAC2C}"/>
              </a:ext>
            </a:extLst>
          </p:cNvPr>
          <p:cNvSpPr txBox="1"/>
          <p:nvPr/>
        </p:nvSpPr>
        <p:spPr>
          <a:xfrm>
            <a:off x="1368648" y="4048281"/>
            <a:ext cx="109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D25CC-6621-A44E-18E9-09DC67584BBE}"/>
              </a:ext>
            </a:extLst>
          </p:cNvPr>
          <p:cNvSpPr txBox="1"/>
          <p:nvPr/>
        </p:nvSpPr>
        <p:spPr>
          <a:xfrm>
            <a:off x="1368648" y="1532857"/>
            <a:ext cx="109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64D21-74FE-AABF-F849-CB153BFC700C}"/>
              </a:ext>
            </a:extLst>
          </p:cNvPr>
          <p:cNvSpPr txBox="1"/>
          <p:nvPr/>
        </p:nvSpPr>
        <p:spPr>
          <a:xfrm>
            <a:off x="1368647" y="4640629"/>
            <a:ext cx="109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FE3E3-2F99-6CF3-5AA9-E88AA3BA8CCC}"/>
              </a:ext>
            </a:extLst>
          </p:cNvPr>
          <p:cNvSpPr txBox="1"/>
          <p:nvPr/>
        </p:nvSpPr>
        <p:spPr>
          <a:xfrm>
            <a:off x="1341062" y="5230808"/>
            <a:ext cx="126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332210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D8F25-8940-DEED-1B79-573DC8762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35" y="295752"/>
            <a:ext cx="9688277" cy="4486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90EA8-4C32-89AA-35AF-DC71C05D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14" y="4730496"/>
            <a:ext cx="9659698" cy="1752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5FA2AF-63A7-7932-EE02-7696FEEFB342}"/>
              </a:ext>
            </a:extLst>
          </p:cNvPr>
          <p:cNvSpPr txBox="1"/>
          <p:nvPr/>
        </p:nvSpPr>
        <p:spPr>
          <a:xfrm>
            <a:off x="276989" y="2216036"/>
            <a:ext cx="19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 Progress / Complete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E1148-DD31-F2C1-677B-7DD807981406}"/>
              </a:ext>
            </a:extLst>
          </p:cNvPr>
          <p:cNvSpPr txBox="1"/>
          <p:nvPr/>
        </p:nvSpPr>
        <p:spPr>
          <a:xfrm>
            <a:off x="276988" y="3330764"/>
            <a:ext cx="19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 Progress / Complete</a:t>
            </a:r>
          </a:p>
        </p:txBody>
      </p:sp>
    </p:spTree>
    <p:extLst>
      <p:ext uri="{BB962C8B-B14F-4D97-AF65-F5344CB8AC3E}">
        <p14:creationId xmlns:p14="http://schemas.microsoft.com/office/powerpoint/2010/main" val="81045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7F0BC-DC48-7342-9C18-9F04AF54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21" y="0"/>
            <a:ext cx="7582815" cy="3552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83E0C-1CDD-0359-3847-2C49F38F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221" y="3429000"/>
            <a:ext cx="7582815" cy="3484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C96ED2-BCAD-5562-B5EC-06BBF1D6D3EE}"/>
              </a:ext>
            </a:extLst>
          </p:cNvPr>
          <p:cNvSpPr txBox="1"/>
          <p:nvPr/>
        </p:nvSpPr>
        <p:spPr>
          <a:xfrm>
            <a:off x="772892" y="4459856"/>
            <a:ext cx="190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/ Ongoing</a:t>
            </a:r>
          </a:p>
        </p:txBody>
      </p:sp>
    </p:spTree>
    <p:extLst>
      <p:ext uri="{BB962C8B-B14F-4D97-AF65-F5344CB8AC3E}">
        <p14:creationId xmlns:p14="http://schemas.microsoft.com/office/powerpoint/2010/main" val="338550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322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Chase Cotten</dc:creator>
  <cp:lastModifiedBy>Chase Cotten</cp:lastModifiedBy>
  <cp:revision>8</cp:revision>
  <dcterms:created xsi:type="dcterms:W3CDTF">2023-01-30T19:34:55Z</dcterms:created>
  <dcterms:modified xsi:type="dcterms:W3CDTF">2023-11-08T14:25:48Z</dcterms:modified>
</cp:coreProperties>
</file>